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5E492-2C93-4E90-F30C-D95B0BA98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729367F-6E95-CDB3-B975-445925A4A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B259CD-BD86-95B6-E50C-C1ED919A9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71FAD8-711D-46EC-B05D-4F6BF322F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85F50E-139C-F946-D422-08CE4D22A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7102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5BAB50-A64B-075D-190D-73602D609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C38F6C-8C87-A225-9E4B-34178579F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DA5790-8F51-014A-B958-366F6E276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9EF0DA-80FA-83FC-26B6-E7A2508A2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A7DEEB-1F12-8077-CEB7-07C3B2E9A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822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6CFD56-F369-71C9-4978-E5BB82701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C66BCE-D88C-A1E5-0B9F-CE089002B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53D324-B88D-E4D1-80AC-2E777C551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C08554-9D92-04B3-D9CA-48588A5C4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8A3417-9A04-7629-0917-EEDF7DC2D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16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CDBDDE-AB6A-8ED4-620E-4A86F8A28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06AAAF-6A9B-DFB6-EE57-F76E8A76A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7CC3B2F-F838-9D73-5ADF-E5DC6D961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0ADEA0A-A011-52C9-D008-05A9C9F26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C0B4684-3B07-3666-4D2B-CAE851E89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8601B9E-9D4D-5C3D-F4BC-6AB801DD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7379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91D67-1836-5E49-D395-F106C9D1F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378509-A37B-2123-697B-9F30D841B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590CA5A-0CA3-E3D4-A7DE-A4376F10B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AB3C038-1D07-52F6-78C5-13EF4F9E8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0C1DCDE-B973-9D12-CA0E-8878496EB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0134D07-44BA-7798-820A-B3B6D225F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57EE643-5609-420B-93E7-9952A3372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EAC602C-7E0E-0213-B86D-EA5BD1D18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4DD30D-815A-13EB-879C-6629ABC8B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BD5322C-D8C8-24A0-E988-8BA177C9E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A9F8AC1-2C49-097F-BA1E-C1990288A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4F6CB82-26B9-7F1B-0180-353E8489A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24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4A2D5D2-6158-7347-2D72-90E43F25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5E14201-CFC7-5C45-A16D-C0B0401B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E856860-20FA-CB9C-17C6-D3D55A75E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05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A6C1D3-C8B7-F0C3-A393-C70D53819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EC7D49-2C38-354D-6448-65800B7B5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26F899C-4D7E-7D59-38E7-F54EE1BB4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2DB600-9C6C-CE3E-2EFD-807D165E6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CF2DEC0-F319-0DA4-2CB3-497755A72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EFF3B24-65A3-891A-9312-937CD61F2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647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C1952A-914F-D82B-A61E-3127D9A1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86DDE05-337A-F9D2-072A-4FB28B36CE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0B22AA-FE7A-3853-E81B-08F3DB937A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7C0886-C371-BB3F-4BA7-55F16145F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CCF5EF6-6F81-C55A-4FCA-1BFFB359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B3E208D-C138-626C-5D0A-C585ECCF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9372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36ECBF-191C-1139-B607-F2C17E6C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F77AD0B-C34E-0260-A45A-ABF0FC7D44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6A67EF-88C7-DB81-9049-3569D4A04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E95C24-3FDF-D8E4-4E2F-0E26346ED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E790BD-0F69-9E8E-B947-B943AD7C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46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74F2E05-B88E-60D0-3068-577854AEE5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C13168-A3F6-D07F-13C2-8AF46C2C6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70C84-C584-FAAF-14BD-1D9CE7BA1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D2D2D4-516B-9F8D-863C-79B9D485C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3F3464-A59F-B682-5D2A-6ED6697FC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764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571EB01-B185-E687-8ACF-7B4BD644D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1D2EB8-1470-B64E-C58C-2C27D619D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391D39-430D-194E-9AB4-51DF787E86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F6800-AC22-FE4A-9E5E-D981C5697BF5}" type="datetimeFigureOut">
              <a:rPr lang="de-DE" smtClean="0"/>
              <a:t>17.05.25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0B9AE0-5201-983D-C922-9B41D18817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1F43A2-6924-C1C0-C58B-8DC74EF0E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C9741-D79A-514C-A49B-B154641DA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1042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7E884F7B-BDF4-CE22-F22B-07F6C92E8F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" y="-1"/>
            <a:ext cx="6170845" cy="408823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ABD091E-FFA0-38AD-A58A-02822F0B2C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70" y="2552212"/>
            <a:ext cx="6170845" cy="419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96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Microsoft Office User</cp:lastModifiedBy>
  <cp:revision>2</cp:revision>
  <dcterms:created xsi:type="dcterms:W3CDTF">2025-05-17T16:45:22Z</dcterms:created>
  <dcterms:modified xsi:type="dcterms:W3CDTF">2025-05-17T16:52:43Z</dcterms:modified>
</cp:coreProperties>
</file>